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8EE870-01B0-4E45-A7BA-0DD0DCF9C690}" v="2" dt="2023-06-14T22:09:31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30" d="100"/>
          <a:sy n="130" d="100"/>
        </p:scale>
        <p:origin x="140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9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0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5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9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4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0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6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3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8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MBrands/PO-2223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DFB53-C7FE-4BC7-BA96-83262BE09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97D7F0-23FD-25A4-D1E5-24E9D754C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61823"/>
            <a:ext cx="9334500" cy="771845"/>
          </a:xfrm>
        </p:spPr>
        <p:txBody>
          <a:bodyPr>
            <a:normAutofit/>
          </a:bodyPr>
          <a:lstStyle/>
          <a:p>
            <a:r>
              <a:rPr lang="en-GB" sz="3200" dirty="0"/>
              <a:t>PO informatica Jonar Brands</a:t>
            </a:r>
            <a:endParaRPr lang="en-NL" sz="32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D87506D-102C-4CAD-6FBD-A3B2EEEDF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1306948"/>
            <a:ext cx="9334500" cy="563187"/>
          </a:xfrm>
        </p:spPr>
        <p:txBody>
          <a:bodyPr>
            <a:normAutofit/>
          </a:bodyPr>
          <a:lstStyle/>
          <a:p>
            <a:endParaRPr lang="en-NL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015F6-8D8C-3413-72D8-4C192FF4B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15000"/>
          <a:stretch/>
        </p:blipFill>
        <p:spPr>
          <a:xfrm>
            <a:off x="20" y="2064327"/>
            <a:ext cx="1219198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54E2D-5F53-9815-7932-88F152B53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435247"/>
            <a:ext cx="9493893" cy="1186903"/>
          </a:xfrm>
        </p:spPr>
        <p:txBody>
          <a:bodyPr>
            <a:normAutofit/>
          </a:bodyPr>
          <a:lstStyle/>
          <a:p>
            <a:r>
              <a:rPr lang="en-GB"/>
              <a:t>Omschrijving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D77270-D03F-03C9-F71D-E57600708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748405"/>
            <a:ext cx="4744334" cy="3418587"/>
          </a:xfrm>
        </p:spPr>
        <p:txBody>
          <a:bodyPr>
            <a:normAutofit/>
          </a:bodyPr>
          <a:lstStyle/>
          <a:p>
            <a:r>
              <a:rPr lang="en-GB" dirty="0"/>
              <a:t>Random </a:t>
            </a:r>
            <a:r>
              <a:rPr lang="en-GB" dirty="0" err="1"/>
              <a:t>genererend</a:t>
            </a:r>
            <a:r>
              <a:rPr lang="en-GB" dirty="0"/>
              <a:t> </a:t>
            </a:r>
            <a:r>
              <a:rPr lang="en-GB" dirty="0" err="1"/>
              <a:t>doolhof</a:t>
            </a:r>
            <a:r>
              <a:rPr lang="en-GB" dirty="0"/>
              <a:t> (randomized depth-first search)</a:t>
            </a:r>
          </a:p>
          <a:p>
            <a:r>
              <a:rPr lang="en-GB" dirty="0"/>
              <a:t>3D effect door </a:t>
            </a:r>
            <a:r>
              <a:rPr lang="en-GB" dirty="0" err="1"/>
              <a:t>raycasten</a:t>
            </a:r>
            <a:endParaRPr lang="en-GB" dirty="0"/>
          </a:p>
          <a:p>
            <a:r>
              <a:rPr lang="en-GB" dirty="0"/>
              <a:t>Retro </a:t>
            </a:r>
            <a:r>
              <a:rPr lang="en-GB" dirty="0" err="1"/>
              <a:t>stijl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6B523-D6FD-5E60-748C-EA96DFC70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21" r="-15821"/>
          <a:stretch/>
        </p:blipFill>
        <p:spPr>
          <a:xfrm>
            <a:off x="7322029" y="0"/>
            <a:ext cx="4069871" cy="6858000"/>
          </a:xfrm>
          <a:prstGeom prst="rect">
            <a:avLst/>
          </a:prstGeom>
          <a:noFill/>
        </p:spPr>
      </p:pic>
      <p:sp>
        <p:nvSpPr>
          <p:cNvPr id="13" name="Slide Number Placeholder 10">
            <a:extLst>
              <a:ext uri="{FF2B5EF4-FFF2-40B4-BE49-F238E27FC236}">
                <a16:creationId xmlns:a16="http://schemas.microsoft.com/office/drawing/2014/main" id="{1F03B11F-7EA0-4DD0-B80D-8B0E6DF7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877" y="6319138"/>
            <a:ext cx="7106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AB6432-E879-4FE7-87DD-5FEE9CC8818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423976B-CE1D-FC6F-12D1-755E4DFB6FBB}"/>
              </a:ext>
            </a:extLst>
          </p:cNvPr>
          <p:cNvSpPr txBox="1"/>
          <p:nvPr/>
        </p:nvSpPr>
        <p:spPr>
          <a:xfrm>
            <a:off x="10947525" y="79495"/>
            <a:ext cx="369332" cy="30800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GB" sz="1200" dirty="0"/>
              <a:t>Code om de texture van de </a:t>
            </a:r>
            <a:r>
              <a:rPr lang="en-GB" sz="1200" dirty="0" err="1"/>
              <a:t>muur</a:t>
            </a:r>
            <a:r>
              <a:rPr lang="en-GB" sz="1200" dirty="0"/>
              <a:t> </a:t>
            </a:r>
            <a:r>
              <a:rPr lang="en-GB" sz="1200" dirty="0" err="1"/>
              <a:t>te</a:t>
            </a:r>
            <a:r>
              <a:rPr lang="en-GB" sz="1200" dirty="0"/>
              <a:t> </a:t>
            </a:r>
            <a:r>
              <a:rPr lang="en-GB" sz="1200" dirty="0" err="1"/>
              <a:t>maken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978776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8EB1-F980-78F5-90CD-6ED318E5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Doolhofgeneratie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85385F-A86D-4E18-067D-5F0A9DC8C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objects:</a:t>
            </a:r>
          </a:p>
          <a:p>
            <a:pPr lvl="1"/>
            <a:r>
              <a:rPr lang="en-GB" dirty="0" err="1"/>
              <a:t>obj_maze</a:t>
            </a:r>
            <a:r>
              <a:rPr lang="en-GB" dirty="0"/>
              <a:t>: </a:t>
            </a:r>
            <a:r>
              <a:rPr lang="en-GB" dirty="0" err="1"/>
              <a:t>maakt</a:t>
            </a:r>
            <a:r>
              <a:rPr lang="en-GB" dirty="0"/>
              <a:t> de cells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zorgt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de </a:t>
            </a:r>
            <a:r>
              <a:rPr lang="en-GB" dirty="0" err="1"/>
              <a:t>goede</a:t>
            </a:r>
            <a:r>
              <a:rPr lang="en-GB" dirty="0"/>
              <a:t> </a:t>
            </a:r>
            <a:r>
              <a:rPr lang="en-GB" dirty="0" err="1"/>
              <a:t>muren</a:t>
            </a:r>
            <a:r>
              <a:rPr lang="en-GB" dirty="0"/>
              <a:t> </a:t>
            </a:r>
            <a:r>
              <a:rPr lang="en-GB" dirty="0" err="1"/>
              <a:t>verwijderd</a:t>
            </a:r>
            <a:r>
              <a:rPr lang="en-GB" dirty="0"/>
              <a:t> </a:t>
            </a:r>
            <a:r>
              <a:rPr lang="en-GB" dirty="0" err="1"/>
              <a:t>worden</a:t>
            </a:r>
            <a:endParaRPr lang="en-GB" dirty="0"/>
          </a:p>
          <a:p>
            <a:pPr lvl="1"/>
            <a:r>
              <a:rPr lang="en-GB" dirty="0" err="1"/>
              <a:t>obj_cell</a:t>
            </a:r>
            <a:r>
              <a:rPr lang="en-GB" dirty="0"/>
              <a:t>: </a:t>
            </a:r>
            <a:r>
              <a:rPr lang="en-GB" dirty="0" err="1"/>
              <a:t>maakt</a:t>
            </a:r>
            <a:r>
              <a:rPr lang="en-GB" dirty="0"/>
              <a:t> de </a:t>
            </a:r>
            <a:r>
              <a:rPr lang="en-GB" dirty="0" err="1"/>
              <a:t>muren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houdt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 </a:t>
            </a:r>
            <a:r>
              <a:rPr lang="en-GB" dirty="0" err="1"/>
              <a:t>welke</a:t>
            </a:r>
            <a:r>
              <a:rPr lang="en-GB" dirty="0"/>
              <a:t> </a:t>
            </a:r>
            <a:r>
              <a:rPr lang="en-GB" dirty="0" err="1"/>
              <a:t>verwijderd</a:t>
            </a:r>
            <a:r>
              <a:rPr lang="en-GB" dirty="0"/>
              <a:t> </a:t>
            </a:r>
            <a:r>
              <a:rPr lang="en-GB" dirty="0" err="1"/>
              <a:t>worden</a:t>
            </a:r>
            <a:endParaRPr lang="en-GB" dirty="0"/>
          </a:p>
          <a:p>
            <a:pPr lvl="1"/>
            <a:r>
              <a:rPr lang="en-GB" dirty="0" err="1"/>
              <a:t>obj_wall</a:t>
            </a:r>
            <a:r>
              <a:rPr lang="en-GB" dirty="0"/>
              <a:t>: </a:t>
            </a:r>
            <a:r>
              <a:rPr lang="en-GB" dirty="0" err="1"/>
              <a:t>muur</a:t>
            </a:r>
            <a:r>
              <a:rPr lang="en-GB" dirty="0"/>
              <a:t>, </a:t>
            </a:r>
            <a:r>
              <a:rPr lang="en-GB" dirty="0" err="1"/>
              <a:t>stopt</a:t>
            </a:r>
            <a:r>
              <a:rPr lang="en-GB" dirty="0"/>
              <a:t> rays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speler</a:t>
            </a:r>
            <a:endParaRPr lang="en-GB" dirty="0"/>
          </a:p>
          <a:p>
            <a:pPr marL="274320" lvl="1" indent="0">
              <a:buNone/>
            </a:pPr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42B5FF4-F318-B6F7-57D3-CA67F5F8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2" y="3603156"/>
            <a:ext cx="5361691" cy="95142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6B54AB4-8BD5-6256-886F-A3AF9ECDDFC7}"/>
              </a:ext>
            </a:extLst>
          </p:cNvPr>
          <p:cNvSpPr txBox="1"/>
          <p:nvPr/>
        </p:nvSpPr>
        <p:spPr>
          <a:xfrm>
            <a:off x="339634" y="4746171"/>
            <a:ext cx="4750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Code </a:t>
            </a:r>
            <a:r>
              <a:rPr lang="en-GB" sz="1400" dirty="0" err="1"/>
              <a:t>voor</a:t>
            </a:r>
            <a:r>
              <a:rPr lang="en-GB" sz="1400" dirty="0"/>
              <a:t> het random </a:t>
            </a:r>
            <a:r>
              <a:rPr lang="en-GB" sz="1400" dirty="0" err="1"/>
              <a:t>kiezen</a:t>
            </a:r>
            <a:r>
              <a:rPr lang="en-GB" sz="1400" dirty="0"/>
              <a:t> van </a:t>
            </a:r>
            <a:r>
              <a:rPr lang="en-GB" sz="1400" dirty="0" err="1"/>
              <a:t>een</a:t>
            </a:r>
            <a:r>
              <a:rPr lang="en-GB" sz="1400" dirty="0"/>
              <a:t> </a:t>
            </a:r>
            <a:r>
              <a:rPr lang="en-GB" sz="1400" dirty="0" err="1"/>
              <a:t>naastgelegen</a:t>
            </a:r>
            <a:r>
              <a:rPr lang="en-GB" sz="1400" dirty="0"/>
              <a:t> cell</a:t>
            </a:r>
            <a:endParaRPr lang="en-NL" sz="14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A5E1D85-57BB-ED9A-20CA-B138662B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29" y="3133866"/>
            <a:ext cx="3498928" cy="354284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21B0664-4576-1B1B-2F17-75FF40D6A504}"/>
              </a:ext>
            </a:extLst>
          </p:cNvPr>
          <p:cNvSpPr txBox="1"/>
          <p:nvPr/>
        </p:nvSpPr>
        <p:spPr>
          <a:xfrm>
            <a:off x="2447255" y="6127909"/>
            <a:ext cx="3306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Code </a:t>
            </a:r>
            <a:r>
              <a:rPr lang="en-GB" sz="1400" dirty="0" err="1"/>
              <a:t>voor</a:t>
            </a:r>
            <a:r>
              <a:rPr lang="en-GB" sz="1400" dirty="0"/>
              <a:t> het </a:t>
            </a:r>
            <a:r>
              <a:rPr lang="en-GB" sz="1400" dirty="0" err="1"/>
              <a:t>maken</a:t>
            </a:r>
            <a:r>
              <a:rPr lang="en-GB" sz="1400" dirty="0"/>
              <a:t> van </a:t>
            </a:r>
            <a:r>
              <a:rPr lang="en-GB" sz="1400" dirty="0" err="1"/>
              <a:t>een</a:t>
            </a:r>
            <a:r>
              <a:rPr lang="en-GB" sz="1400" dirty="0"/>
              <a:t> </a:t>
            </a:r>
            <a:r>
              <a:rPr lang="en-GB" sz="1400" dirty="0" err="1"/>
              <a:t>doolhof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0725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BB201-C6A6-390E-8703-C44BCC48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Raycasting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3A17E3-4B59-D742-6350-B05F2643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180 rays/frame</a:t>
            </a:r>
          </a:p>
          <a:p>
            <a:r>
              <a:rPr lang="en-GB" dirty="0"/>
              <a:t>2 objects:</a:t>
            </a:r>
          </a:p>
          <a:p>
            <a:pPr lvl="1"/>
            <a:r>
              <a:rPr lang="en-GB" dirty="0" err="1"/>
              <a:t>obj_player</a:t>
            </a:r>
            <a:r>
              <a:rPr lang="en-GB" dirty="0"/>
              <a:t>: de player object, </a:t>
            </a:r>
            <a:r>
              <a:rPr lang="en-GB" dirty="0" err="1"/>
              <a:t>maakt</a:t>
            </a:r>
            <a:r>
              <a:rPr lang="en-GB" dirty="0"/>
              <a:t> de rays, </a:t>
            </a:r>
            <a:r>
              <a:rPr lang="en-GB" dirty="0" err="1"/>
              <a:t>zegt</a:t>
            </a:r>
            <a:r>
              <a:rPr lang="en-GB" dirty="0"/>
              <a:t> </a:t>
            </a:r>
            <a:r>
              <a:rPr lang="en-GB" dirty="0" err="1"/>
              <a:t>welke</a:t>
            </a:r>
            <a:r>
              <a:rPr lang="en-GB" dirty="0"/>
              <a:t> </a:t>
            </a:r>
            <a:r>
              <a:rPr lang="en-GB" dirty="0" err="1"/>
              <a:t>kant</a:t>
            </a:r>
            <a:r>
              <a:rPr lang="en-GB" dirty="0"/>
              <a:t> ze op </a:t>
            </a:r>
            <a:r>
              <a:rPr lang="en-GB" dirty="0" err="1"/>
              <a:t>moeten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verwerkt</a:t>
            </a:r>
            <a:r>
              <a:rPr lang="en-GB" dirty="0"/>
              <a:t> de </a:t>
            </a:r>
            <a:r>
              <a:rPr lang="en-GB" dirty="0" err="1"/>
              <a:t>gegevens</a:t>
            </a:r>
            <a:endParaRPr lang="en-GB" dirty="0"/>
          </a:p>
          <a:p>
            <a:pPr lvl="1"/>
            <a:r>
              <a:rPr lang="en-GB" dirty="0" err="1"/>
              <a:t>obj_ray</a:t>
            </a:r>
            <a:r>
              <a:rPr lang="en-GB" dirty="0"/>
              <a:t>: de ray </a:t>
            </a:r>
            <a:r>
              <a:rPr lang="en-GB" dirty="0" err="1"/>
              <a:t>zelf</a:t>
            </a:r>
            <a:r>
              <a:rPr lang="en-GB" dirty="0"/>
              <a:t>, </a:t>
            </a:r>
            <a:r>
              <a:rPr lang="en-GB" dirty="0" err="1"/>
              <a:t>gaat</a:t>
            </a:r>
            <a:r>
              <a:rPr lang="en-GB" dirty="0"/>
              <a:t> </a:t>
            </a:r>
            <a:r>
              <a:rPr lang="en-GB" dirty="0" err="1"/>
              <a:t>vooruit</a:t>
            </a:r>
            <a:r>
              <a:rPr lang="en-GB" dirty="0"/>
              <a:t>, </a:t>
            </a:r>
            <a:r>
              <a:rPr lang="en-GB" dirty="0" err="1"/>
              <a:t>geeft</a:t>
            </a:r>
            <a:r>
              <a:rPr lang="en-GB" dirty="0"/>
              <a:t> </a:t>
            </a:r>
            <a:r>
              <a:rPr lang="en-GB" dirty="0" err="1"/>
              <a:t>gegevens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obj_player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verwijderd</a:t>
            </a:r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4CB15-D3F2-F687-0DEF-8979FE93A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1" y="3960909"/>
            <a:ext cx="4261069" cy="187334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01D5573-2972-88D3-9AF4-23850E448AF0}"/>
              </a:ext>
            </a:extLst>
          </p:cNvPr>
          <p:cNvSpPr txBox="1"/>
          <p:nvPr/>
        </p:nvSpPr>
        <p:spPr>
          <a:xfrm>
            <a:off x="521621" y="6044540"/>
            <a:ext cx="4261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Create event van </a:t>
            </a:r>
            <a:r>
              <a:rPr lang="en-GB" sz="1400" dirty="0" err="1"/>
              <a:t>obj_ray</a:t>
            </a:r>
            <a:r>
              <a:rPr lang="en-GB" sz="1400" dirty="0"/>
              <a:t>, </a:t>
            </a:r>
            <a:r>
              <a:rPr lang="en-GB" sz="1400" dirty="0" err="1"/>
              <a:t>spd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dir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r>
              <a:rPr lang="en-GB" sz="1400" dirty="0"/>
              <a:t> </a:t>
            </a:r>
            <a:r>
              <a:rPr lang="en-GB" sz="1400" dirty="0" err="1"/>
              <a:t>gezet</a:t>
            </a:r>
            <a:r>
              <a:rPr lang="en-GB" sz="1400" dirty="0"/>
              <a:t> door </a:t>
            </a:r>
            <a:r>
              <a:rPr lang="en-GB" sz="1400" dirty="0" err="1"/>
              <a:t>obj_player</a:t>
            </a:r>
            <a:r>
              <a:rPr lang="en-GB" sz="1400" dirty="0"/>
              <a:t> </a:t>
            </a:r>
            <a:r>
              <a:rPr lang="en-GB" sz="1400" dirty="0" err="1"/>
              <a:t>obj_ray</a:t>
            </a:r>
            <a:r>
              <a:rPr lang="en-GB" sz="1400" dirty="0"/>
              <a:t> </a:t>
            </a:r>
            <a:r>
              <a:rPr lang="en-GB" sz="1400" dirty="0" err="1"/>
              <a:t>gaat</a:t>
            </a:r>
            <a:r>
              <a:rPr lang="en-GB" sz="1400" dirty="0"/>
              <a:t> </a:t>
            </a:r>
            <a:r>
              <a:rPr lang="en-GB" sz="1400" dirty="0" err="1"/>
              <a:t>vooruit</a:t>
            </a:r>
            <a:r>
              <a:rPr lang="en-GB" sz="1400" dirty="0"/>
              <a:t>, </a:t>
            </a:r>
            <a:r>
              <a:rPr lang="en-GB" sz="1400" dirty="0" err="1"/>
              <a:t>verandert</a:t>
            </a:r>
            <a:r>
              <a:rPr lang="en-GB" sz="1400" dirty="0"/>
              <a:t> wat </a:t>
            </a:r>
            <a:r>
              <a:rPr lang="en-GB" sz="1400" dirty="0" err="1"/>
              <a:t>variabelen</a:t>
            </a:r>
            <a:r>
              <a:rPr lang="en-GB" sz="1400" dirty="0"/>
              <a:t> in </a:t>
            </a:r>
            <a:r>
              <a:rPr lang="en-GB" sz="1400" dirty="0" err="1"/>
              <a:t>obj_player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wordt</a:t>
            </a:r>
            <a:r>
              <a:rPr lang="en-GB" sz="1400" dirty="0"/>
              <a:t> </a:t>
            </a:r>
            <a:r>
              <a:rPr lang="en-GB" sz="1400" dirty="0" err="1"/>
              <a:t>vernietigd</a:t>
            </a:r>
            <a:endParaRPr lang="en-NL" sz="14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BDDFC6E-BD46-7138-26E7-2A8D2CD1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789" y="3960909"/>
            <a:ext cx="6991709" cy="58423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E5058E6-8D8B-AEFA-CF8A-6DF8C4521AD1}"/>
              </a:ext>
            </a:extLst>
          </p:cNvPr>
          <p:cNvSpPr txBox="1"/>
          <p:nvPr/>
        </p:nvSpPr>
        <p:spPr>
          <a:xfrm>
            <a:off x="4824790" y="4714504"/>
            <a:ext cx="6991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Begin van </a:t>
            </a:r>
            <a:r>
              <a:rPr lang="en-GB" sz="1400" dirty="0" err="1"/>
              <a:t>een</a:t>
            </a:r>
            <a:r>
              <a:rPr lang="en-GB" sz="1400" dirty="0"/>
              <a:t> for-loop </a:t>
            </a:r>
            <a:r>
              <a:rPr lang="en-GB" sz="1400" dirty="0" err="1"/>
              <a:t>waarin</a:t>
            </a:r>
            <a:r>
              <a:rPr lang="en-GB" sz="1400" dirty="0"/>
              <a:t> de rays </a:t>
            </a:r>
            <a:r>
              <a:rPr lang="en-GB" sz="1400" dirty="0" err="1"/>
              <a:t>gemaakt</a:t>
            </a:r>
            <a:r>
              <a:rPr lang="en-GB" sz="1400" dirty="0"/>
              <a:t> </a:t>
            </a:r>
            <a:r>
              <a:rPr lang="en-GB" sz="1400" dirty="0" err="1"/>
              <a:t>worden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18230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0F7E3-53D2-5367-AD24-CAEE2005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Noise/film grain shader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A3B54B-E571-0DDB-9975-CFC8FFC3A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Vond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leuke</a:t>
            </a:r>
            <a:r>
              <a:rPr lang="en-GB" dirty="0"/>
              <a:t> </a:t>
            </a:r>
            <a:r>
              <a:rPr lang="en-GB" dirty="0" err="1"/>
              <a:t>uitdaging</a:t>
            </a:r>
            <a:endParaRPr lang="en-GB" dirty="0"/>
          </a:p>
          <a:p>
            <a:r>
              <a:rPr lang="en-GB" dirty="0"/>
              <a:t>Paste </a:t>
            </a:r>
            <a:r>
              <a:rPr lang="en-GB" dirty="0" err="1"/>
              <a:t>bij</a:t>
            </a:r>
            <a:r>
              <a:rPr lang="en-GB" dirty="0"/>
              <a:t> de </a:t>
            </a:r>
            <a:r>
              <a:rPr lang="en-GB" dirty="0" err="1"/>
              <a:t>stijl</a:t>
            </a:r>
            <a:endParaRPr lang="en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F0182C0-6AF4-7661-2559-FEF54ADA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86" y="2909836"/>
            <a:ext cx="11109427" cy="285993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3CEEFCB-94B4-9C3C-6821-E2E896980CD4}"/>
              </a:ext>
            </a:extLst>
          </p:cNvPr>
          <p:cNvSpPr txBox="1"/>
          <p:nvPr/>
        </p:nvSpPr>
        <p:spPr>
          <a:xfrm>
            <a:off x="541286" y="5828328"/>
            <a:ext cx="1844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De fragment shader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45208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721B8-4B81-7B34-0104-6C6C27F2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Onvoltooide</a:t>
            </a:r>
            <a:r>
              <a:rPr lang="en-GB" dirty="0"/>
              <a:t> </a:t>
            </a:r>
            <a:r>
              <a:rPr lang="en-GB" dirty="0" err="1"/>
              <a:t>dingen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9DA27A-D9BF-C533-F449-0CA70368C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In-game credits</a:t>
            </a:r>
          </a:p>
          <a:p>
            <a:r>
              <a:rPr lang="en-GB" dirty="0"/>
              <a:t>“</a:t>
            </a:r>
            <a:r>
              <a:rPr lang="en-GB" dirty="0" err="1"/>
              <a:t>verticaal</a:t>
            </a:r>
            <a:r>
              <a:rPr lang="en-GB" dirty="0"/>
              <a:t> </a:t>
            </a:r>
            <a:r>
              <a:rPr lang="en-GB" dirty="0" err="1"/>
              <a:t>kijken</a:t>
            </a:r>
            <a:r>
              <a:rPr lang="en-GB" dirty="0"/>
              <a:t>”, </a:t>
            </a:r>
            <a:r>
              <a:rPr lang="en-GB" dirty="0" err="1"/>
              <a:t>dus</a:t>
            </a:r>
            <a:r>
              <a:rPr lang="en-GB" dirty="0"/>
              <a:t>: </a:t>
            </a:r>
            <a:r>
              <a:rPr lang="en-GB" dirty="0" err="1"/>
              <a:t>lijnen</a:t>
            </a:r>
            <a:r>
              <a:rPr lang="en-GB" dirty="0"/>
              <a:t> </a:t>
            </a:r>
            <a:r>
              <a:rPr lang="en-GB" dirty="0" err="1"/>
              <a:t>anders</a:t>
            </a:r>
            <a:r>
              <a:rPr lang="en-GB" dirty="0"/>
              <a:t> </a:t>
            </a:r>
            <a:r>
              <a:rPr lang="en-GB" dirty="0" err="1"/>
              <a:t>tekenen</a:t>
            </a:r>
            <a:r>
              <a:rPr lang="en-GB" dirty="0"/>
              <a:t> om illusive van </a:t>
            </a:r>
            <a:r>
              <a:rPr lang="en-GB" dirty="0" err="1"/>
              <a:t>boven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beneden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geven</a:t>
            </a:r>
            <a:endParaRPr lang="en-GB" dirty="0"/>
          </a:p>
          <a:p>
            <a:r>
              <a:rPr lang="en-GB" dirty="0" err="1"/>
              <a:t>Bossfight</a:t>
            </a:r>
            <a:r>
              <a:rPr lang="en-GB" dirty="0"/>
              <a:t> op level 10</a:t>
            </a:r>
          </a:p>
          <a:p>
            <a:r>
              <a:rPr lang="en-GB" dirty="0" err="1"/>
              <a:t>Voortgang</a:t>
            </a:r>
            <a:r>
              <a:rPr lang="en-GB" dirty="0"/>
              <a:t> </a:t>
            </a:r>
            <a:r>
              <a:rPr lang="en-GB" dirty="0" err="1"/>
              <a:t>opslaan</a:t>
            </a:r>
            <a:endParaRPr lang="en-GB" dirty="0"/>
          </a:p>
          <a:p>
            <a:r>
              <a:rPr lang="en-GB" dirty="0" err="1"/>
              <a:t>Werkende</a:t>
            </a:r>
            <a:r>
              <a:rPr lang="en-GB" dirty="0"/>
              <a:t> sliders met </a:t>
            </a:r>
            <a:r>
              <a:rPr lang="en-GB" dirty="0" err="1"/>
              <a:t>muis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3654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BC74A-B4FC-14A1-4D9B-A782025A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Bronnen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4D4848-9A6E-3CC7-BEE7-105847EDC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Raycast</a:t>
            </a:r>
            <a:r>
              <a:rPr lang="en-GB" dirty="0"/>
              <a:t> basis: </a:t>
            </a:r>
            <a:r>
              <a:rPr lang="en-GB" dirty="0" err="1"/>
              <a:t>Griffpatch</a:t>
            </a:r>
            <a:r>
              <a:rPr lang="en-GB" dirty="0"/>
              <a:t> &amp; </a:t>
            </a:r>
            <a:r>
              <a:rPr lang="en-GB" dirty="0" err="1"/>
              <a:t>Guus</a:t>
            </a:r>
            <a:r>
              <a:rPr lang="en-GB" dirty="0"/>
              <a:t> </a:t>
            </a:r>
            <a:r>
              <a:rPr lang="en-GB" dirty="0" err="1"/>
              <a:t>vd</a:t>
            </a:r>
            <a:r>
              <a:rPr lang="en-GB" dirty="0"/>
              <a:t> Staaij</a:t>
            </a:r>
          </a:p>
          <a:p>
            <a:r>
              <a:rPr lang="en-GB" dirty="0" err="1"/>
              <a:t>Doolhof</a:t>
            </a:r>
            <a:r>
              <a:rPr lang="en-GB" dirty="0"/>
              <a:t> </a:t>
            </a:r>
            <a:r>
              <a:rPr lang="en-GB" dirty="0" err="1"/>
              <a:t>generatie</a:t>
            </a:r>
            <a:r>
              <a:rPr lang="en-GB" dirty="0"/>
              <a:t>: The coding train &amp; Wikipedia</a:t>
            </a:r>
          </a:p>
          <a:p>
            <a:r>
              <a:rPr lang="en-GB" dirty="0"/>
              <a:t>GLSL noise (shader): </a:t>
            </a:r>
            <a:r>
              <a:rPr lang="en-GB" dirty="0" err="1"/>
              <a:t>patriciogonzalezvivo</a:t>
            </a:r>
            <a:r>
              <a:rPr lang="en-GB" dirty="0"/>
              <a:t> op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gists</a:t>
            </a:r>
            <a:endParaRPr lang="en-GB" dirty="0"/>
          </a:p>
          <a:p>
            <a:r>
              <a:rPr lang="en-GB" dirty="0" err="1"/>
              <a:t>Emotionele</a:t>
            </a:r>
            <a:r>
              <a:rPr lang="en-GB" dirty="0"/>
              <a:t> </a:t>
            </a:r>
            <a:r>
              <a:rPr lang="en-GB" dirty="0" err="1"/>
              <a:t>ondersteuning</a:t>
            </a:r>
            <a:r>
              <a:rPr lang="en-GB" dirty="0"/>
              <a:t>: </a:t>
            </a:r>
            <a:r>
              <a:rPr lang="en-GB" dirty="0" err="1"/>
              <a:t>Siem</a:t>
            </a:r>
            <a:r>
              <a:rPr lang="en-GB" dirty="0"/>
              <a:t> </a:t>
            </a:r>
            <a:r>
              <a:rPr lang="en-GB" dirty="0" err="1"/>
              <a:t>gerrits</a:t>
            </a:r>
            <a:r>
              <a:rPr lang="en-GB" dirty="0"/>
              <a:t>, Mees Huibers &amp; Johannes </a:t>
            </a:r>
            <a:r>
              <a:rPr lang="en-GB" dirty="0" err="1"/>
              <a:t>Wouters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81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A46D-DAE2-0464-5180-E86D9841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Gameplay</a:t>
            </a:r>
            <a:endParaRPr lang="en-NL" dirty="0"/>
          </a:p>
        </p:txBody>
      </p:sp>
      <p:pic>
        <p:nvPicPr>
          <p:cNvPr id="4" name="Studio_Project_V1">
            <a:hlinkClick r:id="" action="ppaction://media"/>
            <a:extLst>
              <a:ext uri="{FF2B5EF4-FFF2-40B4-BE49-F238E27FC236}">
                <a16:creationId xmlns:a16="http://schemas.microsoft.com/office/drawing/2014/main" id="{176BFE8A-32C1-71FE-6513-814529EA2D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7763" y="2057400"/>
            <a:ext cx="7354887" cy="4137025"/>
          </a:xfrm>
        </p:spPr>
      </p:pic>
    </p:spTree>
    <p:extLst>
      <p:ext uri="{BB962C8B-B14F-4D97-AF65-F5344CB8AC3E}">
        <p14:creationId xmlns:p14="http://schemas.microsoft.com/office/powerpoint/2010/main" val="33120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0DB17-A2A5-B4FE-EC7A-6B65918E5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benieuwd</a:t>
            </a:r>
            <a:r>
              <a:rPr lang="en-GB" dirty="0"/>
              <a:t>?</a:t>
            </a:r>
            <a:endParaRPr lang="en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EF5A66F-AF22-CCE8-C5D9-90AA5C3276AA}"/>
              </a:ext>
            </a:extLst>
          </p:cNvPr>
          <p:cNvSpPr txBox="1"/>
          <p:nvPr/>
        </p:nvSpPr>
        <p:spPr>
          <a:xfrm>
            <a:off x="1638299" y="4108043"/>
            <a:ext cx="7060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 </a:t>
            </a:r>
            <a:r>
              <a:rPr lang="en-GB" dirty="0" err="1"/>
              <a:t>naar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https://github.com/JMBrands/PO-2223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Releases  V1</a:t>
            </a:r>
            <a:r>
              <a:rPr lang="en-GB" dirty="0"/>
              <a:t> </a:t>
            </a:r>
            <a:r>
              <a:rPr lang="en-GB" dirty="0" err="1"/>
              <a:t>waar</a:t>
            </a:r>
            <a:r>
              <a:rPr lang="en-GB" dirty="0"/>
              <a:t> je het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downloaden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yyz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61213719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D0DA37A28844FB93FC8FBD8E26C9E" ma:contentTypeVersion="15" ma:contentTypeDescription="Een nieuw document maken." ma:contentTypeScope="" ma:versionID="29653be366197b80ca353ebb5d11f41c">
  <xsd:schema xmlns:xsd="http://www.w3.org/2001/XMLSchema" xmlns:xs="http://www.w3.org/2001/XMLSchema" xmlns:p="http://schemas.microsoft.com/office/2006/metadata/properties" xmlns:ns3="0e829713-0079-4790-8df6-d0ff033f417b" xmlns:ns4="391030e6-ef86-47c5-bb97-c5fd78f32de5" targetNamespace="http://schemas.microsoft.com/office/2006/metadata/properties" ma:root="true" ma:fieldsID="f616573ebab4fd6310ab50e66c566e39" ns3:_="" ns4:_="">
    <xsd:import namespace="0e829713-0079-4790-8df6-d0ff033f417b"/>
    <xsd:import namespace="391030e6-ef86-47c5-bb97-c5fd78f32d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829713-0079-4790-8df6-d0ff033f41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1030e6-ef86-47c5-bb97-c5fd78f32d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829713-0079-4790-8df6-d0ff033f417b" xsi:nil="true"/>
  </documentManagement>
</p:properties>
</file>

<file path=customXml/itemProps1.xml><?xml version="1.0" encoding="utf-8"?>
<ds:datastoreItem xmlns:ds="http://schemas.openxmlformats.org/officeDocument/2006/customXml" ds:itemID="{2208EC5E-A4A8-46DB-B3D5-BAD50AE180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829713-0079-4790-8df6-d0ff033f417b"/>
    <ds:schemaRef ds:uri="391030e6-ef86-47c5-bb97-c5fd78f32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36606D-09AF-49AB-8F97-6E0B202B9D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FCD191-0CD5-4181-A408-0D4D8B73B991}">
  <ds:schemaRefs>
    <ds:schemaRef ds:uri="http://purl.org/dc/dcmitype/"/>
    <ds:schemaRef ds:uri="391030e6-ef86-47c5-bb97-c5fd78f32de5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0e829713-0079-4790-8df6-d0ff033f417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289</Words>
  <Application>Microsoft Office PowerPoint</Application>
  <PresentationFormat>Breedbeeld</PresentationFormat>
  <Paragraphs>39</Paragraphs>
  <Slides>9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Avenir Next LT Pro Light</vt:lpstr>
      <vt:lpstr>EncaseVTI</vt:lpstr>
      <vt:lpstr>PO informatica Jonar Brands</vt:lpstr>
      <vt:lpstr>Omschrijving</vt:lpstr>
      <vt:lpstr>Doolhofgeneratie</vt:lpstr>
      <vt:lpstr>Raycasting</vt:lpstr>
      <vt:lpstr>Noise/film grain shader</vt:lpstr>
      <vt:lpstr>Onvoltooide dingen</vt:lpstr>
      <vt:lpstr>Bronnen</vt:lpstr>
      <vt:lpstr>Gameplay</vt:lpstr>
      <vt:lpstr>Zelf benieuwd?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 informatica Jonar Brands</dc:title>
  <dc:creator>Jonar Brands</dc:creator>
  <cp:lastModifiedBy>Jonar Brands</cp:lastModifiedBy>
  <cp:revision>2</cp:revision>
  <dcterms:created xsi:type="dcterms:W3CDTF">2023-06-14T20:36:18Z</dcterms:created>
  <dcterms:modified xsi:type="dcterms:W3CDTF">2023-06-14T22:17:24Z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0x01010054ED0DA37A28844FB93FC8FBD8E26C9E</vt:lpwstr>
  </property>
</Properties>
</file>